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1" d="100"/>
          <a:sy n="81" d="100"/>
        </p:scale>
        <p:origin x="754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D37A1-6E99-4EE5-8C9B-7B43DA480BF8}" type="datetimeFigureOut">
              <a:rPr lang="en-US" smtClean="0"/>
              <a:t>2/6/2019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F5A45-412A-482D-AB55-EF96CD773F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4985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D37A1-6E99-4EE5-8C9B-7B43DA480BF8}" type="datetimeFigureOut">
              <a:rPr lang="en-US" smtClean="0"/>
              <a:t>2/6/2019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F5A45-412A-482D-AB55-EF96CD773F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2847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D37A1-6E99-4EE5-8C9B-7B43DA480BF8}" type="datetimeFigureOut">
              <a:rPr lang="en-US" smtClean="0"/>
              <a:t>2/6/2019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F5A45-412A-482D-AB55-EF96CD773F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7065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D37A1-6E99-4EE5-8C9B-7B43DA480BF8}" type="datetimeFigureOut">
              <a:rPr lang="en-US" smtClean="0"/>
              <a:t>2/6/2019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F5A45-412A-482D-AB55-EF96CD773F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6136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D37A1-6E99-4EE5-8C9B-7B43DA480BF8}" type="datetimeFigureOut">
              <a:rPr lang="en-US" smtClean="0"/>
              <a:t>2/6/2019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F5A45-412A-482D-AB55-EF96CD773F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94027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D37A1-6E99-4EE5-8C9B-7B43DA480BF8}" type="datetimeFigureOut">
              <a:rPr lang="en-US" smtClean="0"/>
              <a:t>2/6/2019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F5A45-412A-482D-AB55-EF96CD773F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3768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D37A1-6E99-4EE5-8C9B-7B43DA480BF8}" type="datetimeFigureOut">
              <a:rPr lang="en-US" smtClean="0"/>
              <a:t>2/6/2019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F5A45-412A-482D-AB55-EF96CD773F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5945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D37A1-6E99-4EE5-8C9B-7B43DA480BF8}" type="datetimeFigureOut">
              <a:rPr lang="en-US" smtClean="0"/>
              <a:t>2/6/2019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F5A45-412A-482D-AB55-EF96CD773F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6962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D37A1-6E99-4EE5-8C9B-7B43DA480BF8}" type="datetimeFigureOut">
              <a:rPr lang="en-US" smtClean="0"/>
              <a:t>2/6/2019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F5A45-412A-482D-AB55-EF96CD773F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7815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D37A1-6E99-4EE5-8C9B-7B43DA480BF8}" type="datetimeFigureOut">
              <a:rPr lang="en-US" smtClean="0"/>
              <a:t>2/6/2019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F5A45-412A-482D-AB55-EF96CD773F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8396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D37A1-6E99-4EE5-8C9B-7B43DA480BF8}" type="datetimeFigureOut">
              <a:rPr lang="en-US" smtClean="0"/>
              <a:t>2/6/2019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F5A45-412A-482D-AB55-EF96CD773F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657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1D37A1-6E99-4EE5-8C9B-7B43DA480BF8}" type="datetimeFigureOut">
              <a:rPr lang="en-US" smtClean="0"/>
              <a:t>2/6/2019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AF5A45-412A-482D-AB55-EF96CD773F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3100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Dong U </a:t>
            </a:r>
            <a:r>
              <a:rPr lang="en-US" dirty="0" err="1"/>
              <a:t>Rok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/>
              <a:t>Poems from Tokyo Prison Cell</a:t>
            </a:r>
          </a:p>
          <a:p>
            <a:endParaRPr lang="en-US" dirty="0"/>
          </a:p>
          <a:p>
            <a:r>
              <a:rPr lang="en-US" sz="2900" dirty="0"/>
              <a:t>One</a:t>
            </a:r>
            <a:r>
              <a:rPr lang="en-US" dirty="0"/>
              <a:t> Centennial Anniversary of 2.8 Movement</a:t>
            </a:r>
          </a:p>
          <a:p>
            <a:endParaRPr lang="en-US" dirty="0"/>
          </a:p>
          <a:p>
            <a:r>
              <a:rPr lang="en-US" dirty="0"/>
              <a:t>Written by Paik Kwan-Soo</a:t>
            </a:r>
          </a:p>
          <a:p>
            <a:r>
              <a:rPr lang="en-US" dirty="0"/>
              <a:t>Translated by Paik Soon, 2</a:t>
            </a:r>
            <a:r>
              <a:rPr lang="en-US" baseline="30000" dirty="0"/>
              <a:t>nd</a:t>
            </a:r>
            <a:r>
              <a:rPr lang="en-US" dirty="0"/>
              <a:t> Son</a:t>
            </a:r>
          </a:p>
        </p:txBody>
      </p:sp>
    </p:spTree>
    <p:extLst>
      <p:ext uri="{BB962C8B-B14F-4D97-AF65-F5344CB8AC3E}">
        <p14:creationId xmlns:p14="http://schemas.microsoft.com/office/powerpoint/2010/main" val="793667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/>
              <a:t>+ Paik Kwan-Soo stayed in Tokyo prison cell for about 1 year after      </a:t>
            </a:r>
          </a:p>
          <a:p>
            <a:pPr marL="0" indent="0">
              <a:buNone/>
            </a:pPr>
            <a:r>
              <a:rPr lang="en-US" dirty="0"/>
              <a:t>   announcing the 2.8 Independence Declaration on February 8,</a:t>
            </a:r>
          </a:p>
          <a:p>
            <a:pPr marL="0" indent="0">
              <a:buNone/>
            </a:pPr>
            <a:r>
              <a:rPr lang="en-US" dirty="0"/>
              <a:t>   1919.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+ During his stay in Tokyo prison cell, he wrote 71 Chinese Character</a:t>
            </a:r>
          </a:p>
          <a:p>
            <a:pPr marL="0" indent="0">
              <a:buNone/>
            </a:pPr>
            <a:r>
              <a:rPr lang="en-US" dirty="0"/>
              <a:t>   poems, titled ‘Dong-U-</a:t>
            </a:r>
            <a:r>
              <a:rPr lang="en-US" dirty="0" err="1"/>
              <a:t>Rok</a:t>
            </a:r>
            <a:r>
              <a:rPr lang="en-US" dirty="0"/>
              <a:t>’, ‘Poems from Tokyo Prison Cell.’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+ Paik Soon, his 2</a:t>
            </a:r>
            <a:r>
              <a:rPr lang="en-US" baseline="30000" dirty="0"/>
              <a:t>nd</a:t>
            </a:r>
            <a:r>
              <a:rPr lang="en-US" dirty="0"/>
              <a:t> son, translated and printed them on One Centennial </a:t>
            </a:r>
          </a:p>
          <a:p>
            <a:pPr marL="0" indent="0">
              <a:buNone/>
            </a:pPr>
            <a:r>
              <a:rPr lang="en-US" dirty="0"/>
              <a:t>   Anniversary of 2.8 Movement.    </a:t>
            </a:r>
          </a:p>
        </p:txBody>
      </p:sp>
    </p:spTree>
    <p:extLst>
      <p:ext uri="{BB962C8B-B14F-4D97-AF65-F5344CB8AC3E}">
        <p14:creationId xmlns:p14="http://schemas.microsoft.com/office/powerpoint/2010/main" val="20715127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 Thoughts in His ‘Dong-U-</a:t>
            </a:r>
            <a:r>
              <a:rPr lang="en-US" dirty="0" err="1"/>
              <a:t>Rok</a:t>
            </a:r>
            <a:r>
              <a:rPr lang="en-US" dirty="0"/>
              <a:t>’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First thought is his longing-for Spring-Coming imaging Korean </a:t>
            </a:r>
          </a:p>
          <a:p>
            <a:pPr marL="0" indent="0">
              <a:buNone/>
            </a:pPr>
            <a:r>
              <a:rPr lang="en-US" dirty="0"/>
              <a:t>                            independence: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	(1) Spring for nation with five millennia history: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	(2) Spring for loyalty mind of loving nation: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	(3) Spring for success of Peace Treaty: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	(4) Spring for spreading of movement toward all Korean.</a:t>
            </a:r>
          </a:p>
        </p:txBody>
      </p:sp>
    </p:spTree>
    <p:extLst>
      <p:ext uri="{BB962C8B-B14F-4D97-AF65-F5344CB8AC3E}">
        <p14:creationId xmlns:p14="http://schemas.microsoft.com/office/powerpoint/2010/main" val="10857239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Second Thought is his non-ashamed heart toward heaven and earth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	(1) Heart for sincere devotion: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	(2) Heart for freedom and justice: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	(3) Heart for regret to mistakes of failure.</a:t>
            </a:r>
          </a:p>
        </p:txBody>
      </p:sp>
    </p:spTree>
    <p:extLst>
      <p:ext uri="{BB962C8B-B14F-4D97-AF65-F5344CB8AC3E}">
        <p14:creationId xmlns:p14="http://schemas.microsoft.com/office/powerpoint/2010/main" val="38109657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129</Words>
  <Application>Microsoft Office PowerPoint</Application>
  <PresentationFormat>ワイド画面</PresentationFormat>
  <Paragraphs>35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Dong U Rok</vt:lpstr>
      <vt:lpstr>Introduction</vt:lpstr>
      <vt:lpstr>Two Thoughts in His ‘Dong-U-Rok’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Dong U Rok</dc:title>
  <dc:creator>Paik</dc:creator>
  <cp:lastModifiedBy>hatano</cp:lastModifiedBy>
  <cp:revision>4</cp:revision>
  <dcterms:created xsi:type="dcterms:W3CDTF">2019-01-28T14:48:28Z</dcterms:created>
  <dcterms:modified xsi:type="dcterms:W3CDTF">2019-02-06T03:30:11Z</dcterms:modified>
</cp:coreProperties>
</file>